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6" r:id="rId2"/>
    <p:sldId id="390" r:id="rId3"/>
    <p:sldId id="393" r:id="rId4"/>
    <p:sldId id="392"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03" d="100"/>
          <a:sy n="103" d="100"/>
        </p:scale>
        <p:origin x="126" y="3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7A8B8B-8243-43FD-89AA-126D38E60A6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4F2986CF-5D8D-49B6-B2CC-B89D9D4DACC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3A6A6067-85EE-4872-AB77-B1AEE679AF25}"/>
              </a:ext>
            </a:extLst>
          </p:cNvPr>
          <p:cNvSpPr>
            <a:spLocks noGrp="1"/>
          </p:cNvSpPr>
          <p:nvPr>
            <p:ph type="dt" sz="half" idx="10"/>
          </p:nvPr>
        </p:nvSpPr>
        <p:spPr/>
        <p:txBody>
          <a:bodyPr/>
          <a:lstStyle/>
          <a:p>
            <a:fld id="{A66333D6-1021-484F-80FA-E63B4F011F45}" type="datetimeFigureOut">
              <a:rPr lang="en-GB" smtClean="0"/>
              <a:t>13/05/2020</a:t>
            </a:fld>
            <a:endParaRPr lang="en-GB"/>
          </a:p>
        </p:txBody>
      </p:sp>
      <p:sp>
        <p:nvSpPr>
          <p:cNvPr id="5" name="Footer Placeholder 4">
            <a:extLst>
              <a:ext uri="{FF2B5EF4-FFF2-40B4-BE49-F238E27FC236}">
                <a16:creationId xmlns:a16="http://schemas.microsoft.com/office/drawing/2014/main" id="{0700584B-CD7B-472D-B428-EAD2ABF54FD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E7266C9-E039-45CB-AD8F-4E149E05CDCB}"/>
              </a:ext>
            </a:extLst>
          </p:cNvPr>
          <p:cNvSpPr>
            <a:spLocks noGrp="1"/>
          </p:cNvSpPr>
          <p:nvPr>
            <p:ph type="sldNum" sz="quarter" idx="12"/>
          </p:nvPr>
        </p:nvSpPr>
        <p:spPr/>
        <p:txBody>
          <a:bodyPr/>
          <a:lstStyle/>
          <a:p>
            <a:fld id="{26D51D85-C345-4873-8389-F4C938D0312F}" type="slidenum">
              <a:rPr lang="en-GB" smtClean="0"/>
              <a:t>‹#›</a:t>
            </a:fld>
            <a:endParaRPr lang="en-GB"/>
          </a:p>
        </p:txBody>
      </p:sp>
    </p:spTree>
    <p:extLst>
      <p:ext uri="{BB962C8B-B14F-4D97-AF65-F5344CB8AC3E}">
        <p14:creationId xmlns:p14="http://schemas.microsoft.com/office/powerpoint/2010/main" val="10796241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323D84-7070-4CE5-AAA7-340FF6772606}"/>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CDEC2D8-3008-44D1-A81D-96426BBA36CF}"/>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1B36623-11A7-4795-92DB-7EEFD52072D3}"/>
              </a:ext>
            </a:extLst>
          </p:cNvPr>
          <p:cNvSpPr>
            <a:spLocks noGrp="1"/>
          </p:cNvSpPr>
          <p:nvPr>
            <p:ph type="dt" sz="half" idx="10"/>
          </p:nvPr>
        </p:nvSpPr>
        <p:spPr/>
        <p:txBody>
          <a:bodyPr/>
          <a:lstStyle/>
          <a:p>
            <a:fld id="{A66333D6-1021-484F-80FA-E63B4F011F45}" type="datetimeFigureOut">
              <a:rPr lang="en-GB" smtClean="0"/>
              <a:t>13/05/2020</a:t>
            </a:fld>
            <a:endParaRPr lang="en-GB"/>
          </a:p>
        </p:txBody>
      </p:sp>
      <p:sp>
        <p:nvSpPr>
          <p:cNvPr id="5" name="Footer Placeholder 4">
            <a:extLst>
              <a:ext uri="{FF2B5EF4-FFF2-40B4-BE49-F238E27FC236}">
                <a16:creationId xmlns:a16="http://schemas.microsoft.com/office/drawing/2014/main" id="{66B0C892-79A1-4BE5-BF4B-D604C7A0865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858B445-590B-4C70-85F0-B6642AFD2B67}"/>
              </a:ext>
            </a:extLst>
          </p:cNvPr>
          <p:cNvSpPr>
            <a:spLocks noGrp="1"/>
          </p:cNvSpPr>
          <p:nvPr>
            <p:ph type="sldNum" sz="quarter" idx="12"/>
          </p:nvPr>
        </p:nvSpPr>
        <p:spPr/>
        <p:txBody>
          <a:bodyPr/>
          <a:lstStyle/>
          <a:p>
            <a:fld id="{26D51D85-C345-4873-8389-F4C938D0312F}" type="slidenum">
              <a:rPr lang="en-GB" smtClean="0"/>
              <a:t>‹#›</a:t>
            </a:fld>
            <a:endParaRPr lang="en-GB"/>
          </a:p>
        </p:txBody>
      </p:sp>
    </p:spTree>
    <p:extLst>
      <p:ext uri="{BB962C8B-B14F-4D97-AF65-F5344CB8AC3E}">
        <p14:creationId xmlns:p14="http://schemas.microsoft.com/office/powerpoint/2010/main" val="12925822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F79D7F1-3944-4106-8071-B21D5A64753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21EED6B-86DE-4B4B-9E1F-5413CCC9C51C}"/>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F378178-2995-41EE-BB01-1FA5E38A616B}"/>
              </a:ext>
            </a:extLst>
          </p:cNvPr>
          <p:cNvSpPr>
            <a:spLocks noGrp="1"/>
          </p:cNvSpPr>
          <p:nvPr>
            <p:ph type="dt" sz="half" idx="10"/>
          </p:nvPr>
        </p:nvSpPr>
        <p:spPr/>
        <p:txBody>
          <a:bodyPr/>
          <a:lstStyle/>
          <a:p>
            <a:fld id="{A66333D6-1021-484F-80FA-E63B4F011F45}" type="datetimeFigureOut">
              <a:rPr lang="en-GB" smtClean="0"/>
              <a:t>13/05/2020</a:t>
            </a:fld>
            <a:endParaRPr lang="en-GB"/>
          </a:p>
        </p:txBody>
      </p:sp>
      <p:sp>
        <p:nvSpPr>
          <p:cNvPr id="5" name="Footer Placeholder 4">
            <a:extLst>
              <a:ext uri="{FF2B5EF4-FFF2-40B4-BE49-F238E27FC236}">
                <a16:creationId xmlns:a16="http://schemas.microsoft.com/office/drawing/2014/main" id="{E5197F46-27F6-459F-B34F-88DEC675008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09D78AF-0B6C-467A-9D2F-A4B4C83E58EE}"/>
              </a:ext>
            </a:extLst>
          </p:cNvPr>
          <p:cNvSpPr>
            <a:spLocks noGrp="1"/>
          </p:cNvSpPr>
          <p:nvPr>
            <p:ph type="sldNum" sz="quarter" idx="12"/>
          </p:nvPr>
        </p:nvSpPr>
        <p:spPr/>
        <p:txBody>
          <a:bodyPr/>
          <a:lstStyle/>
          <a:p>
            <a:fld id="{26D51D85-C345-4873-8389-F4C938D0312F}" type="slidenum">
              <a:rPr lang="en-GB" smtClean="0"/>
              <a:t>‹#›</a:t>
            </a:fld>
            <a:endParaRPr lang="en-GB"/>
          </a:p>
        </p:txBody>
      </p:sp>
    </p:spTree>
    <p:extLst>
      <p:ext uri="{BB962C8B-B14F-4D97-AF65-F5344CB8AC3E}">
        <p14:creationId xmlns:p14="http://schemas.microsoft.com/office/powerpoint/2010/main" val="20301012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3_Title Slide">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8C76A540-1B10-E147-9022-4B3C029D0AFA}"/>
              </a:ext>
            </a:extLst>
          </p:cNvPr>
          <p:cNvPicPr>
            <a:picLocks noChangeAspect="1"/>
          </p:cNvPicPr>
          <p:nvPr userDrawn="1"/>
        </p:nvPicPr>
        <p:blipFill>
          <a:blip r:embed="rId2"/>
          <a:stretch>
            <a:fillRect/>
          </a:stretch>
        </p:blipFill>
        <p:spPr>
          <a:xfrm>
            <a:off x="0" y="0"/>
            <a:ext cx="12192000" cy="1402080"/>
          </a:xfrm>
          <a:prstGeom prst="rect">
            <a:avLst/>
          </a:prstGeom>
        </p:spPr>
      </p:pic>
      <p:pic>
        <p:nvPicPr>
          <p:cNvPr id="9" name="Picture 8">
            <a:extLst>
              <a:ext uri="{FF2B5EF4-FFF2-40B4-BE49-F238E27FC236}">
                <a16:creationId xmlns:a16="http://schemas.microsoft.com/office/drawing/2014/main" id="{DEC9EAAA-ABAC-5345-AF19-D98419F18DA0}"/>
              </a:ext>
            </a:extLst>
          </p:cNvPr>
          <p:cNvPicPr>
            <a:picLocks noChangeAspect="1"/>
          </p:cNvPicPr>
          <p:nvPr userDrawn="1"/>
        </p:nvPicPr>
        <p:blipFill>
          <a:blip r:embed="rId3"/>
          <a:stretch>
            <a:fillRect/>
          </a:stretch>
        </p:blipFill>
        <p:spPr>
          <a:xfrm>
            <a:off x="0" y="6431280"/>
            <a:ext cx="12192000" cy="426720"/>
          </a:xfrm>
          <a:prstGeom prst="rect">
            <a:avLst/>
          </a:prstGeom>
        </p:spPr>
      </p:pic>
      <p:sp>
        <p:nvSpPr>
          <p:cNvPr id="4" name="Title 3">
            <a:extLst>
              <a:ext uri="{FF2B5EF4-FFF2-40B4-BE49-F238E27FC236}">
                <a16:creationId xmlns:a16="http://schemas.microsoft.com/office/drawing/2014/main" id="{63A86E92-83BC-9241-988A-F722296ADF03}"/>
              </a:ext>
            </a:extLst>
          </p:cNvPr>
          <p:cNvSpPr>
            <a:spLocks noGrp="1"/>
          </p:cNvSpPr>
          <p:nvPr>
            <p:ph type="title" hasCustomPrompt="1"/>
          </p:nvPr>
        </p:nvSpPr>
        <p:spPr>
          <a:xfrm>
            <a:off x="1077914" y="1165253"/>
            <a:ext cx="10026650" cy="468055"/>
          </a:xfrm>
          <a:prstGeom prst="rect">
            <a:avLst/>
          </a:prstGeom>
        </p:spPr>
        <p:txBody>
          <a:bodyPr lIns="0" tIns="0" rIns="0" bIns="0"/>
          <a:lstStyle>
            <a:lvl1pPr>
              <a:lnSpc>
                <a:spcPts val="3500"/>
              </a:lnSpc>
              <a:defRPr sz="2500" b="0" spc="250" baseline="0">
                <a:solidFill>
                  <a:srgbClr val="001489"/>
                </a:solidFill>
                <a:latin typeface="Lucida Sans" panose="020B0602030504020204" pitchFamily="34" charset="77"/>
              </a:defRPr>
            </a:lvl1pPr>
          </a:lstStyle>
          <a:p>
            <a:r>
              <a:rPr lang="en-US" dirty="0"/>
              <a:t>Slide title</a:t>
            </a:r>
          </a:p>
        </p:txBody>
      </p:sp>
      <p:sp>
        <p:nvSpPr>
          <p:cNvPr id="6" name="Text Placeholder 5">
            <a:extLst>
              <a:ext uri="{FF2B5EF4-FFF2-40B4-BE49-F238E27FC236}">
                <a16:creationId xmlns:a16="http://schemas.microsoft.com/office/drawing/2014/main" id="{86581BFE-1EB0-8E47-9016-F532CBCC76A1}"/>
              </a:ext>
            </a:extLst>
          </p:cNvPr>
          <p:cNvSpPr>
            <a:spLocks noGrp="1"/>
          </p:cNvSpPr>
          <p:nvPr>
            <p:ph type="body" sz="quarter" idx="10" hasCustomPrompt="1"/>
          </p:nvPr>
        </p:nvSpPr>
        <p:spPr>
          <a:xfrm>
            <a:off x="1077913" y="1788340"/>
            <a:ext cx="10026649" cy="619898"/>
          </a:xfrm>
          <a:prstGeom prst="rect">
            <a:avLst/>
          </a:prstGeom>
        </p:spPr>
        <p:txBody>
          <a:bodyPr lIns="0" tIns="0" rIns="0" bIns="0"/>
          <a:lstStyle>
            <a:lvl1pPr marL="0" indent="0">
              <a:lnSpc>
                <a:spcPts val="2500"/>
              </a:lnSpc>
              <a:spcBef>
                <a:spcPts val="750"/>
              </a:spcBef>
              <a:buNone/>
              <a:defRPr sz="2100" b="1" i="0" spc="250" baseline="0">
                <a:solidFill>
                  <a:srgbClr val="001489"/>
                </a:solidFill>
                <a:latin typeface="Calibri" panose="020F0502020204030204" pitchFamily="34" charset="0"/>
                <a:cs typeface="Calibri" panose="020F0502020204030204" pitchFamily="34" charset="0"/>
              </a:defRPr>
            </a:lvl1pPr>
          </a:lstStyle>
          <a:p>
            <a:pPr lvl="0"/>
            <a:r>
              <a:rPr lang="en-US" dirty="0"/>
              <a:t>Sub title - slide with copy</a:t>
            </a:r>
          </a:p>
        </p:txBody>
      </p:sp>
      <p:sp>
        <p:nvSpPr>
          <p:cNvPr id="12" name="Text Placeholder 2">
            <a:extLst>
              <a:ext uri="{FF2B5EF4-FFF2-40B4-BE49-F238E27FC236}">
                <a16:creationId xmlns:a16="http://schemas.microsoft.com/office/drawing/2014/main" id="{7B14B23F-0DD2-624E-BA1A-E9902769DB92}"/>
              </a:ext>
            </a:extLst>
          </p:cNvPr>
          <p:cNvSpPr>
            <a:spLocks noGrp="1"/>
          </p:cNvSpPr>
          <p:nvPr>
            <p:ph type="body" sz="quarter" idx="13" hasCustomPrompt="1"/>
          </p:nvPr>
        </p:nvSpPr>
        <p:spPr>
          <a:xfrm>
            <a:off x="1077913" y="2408238"/>
            <a:ext cx="4919662" cy="3505200"/>
          </a:xfrm>
          <a:prstGeom prst="rect">
            <a:avLst/>
          </a:prstGeom>
        </p:spPr>
        <p:txBody>
          <a:bodyPr lIns="0" tIns="0" rIns="0" bIns="0"/>
          <a:lstStyle>
            <a:lvl1pPr marL="0" indent="0">
              <a:lnSpc>
                <a:spcPts val="1500"/>
              </a:lnSpc>
              <a:spcBef>
                <a:spcPts val="0"/>
              </a:spcBef>
              <a:spcAft>
                <a:spcPts val="500"/>
              </a:spcAft>
              <a:buNone/>
              <a:defRPr lang="en-GB" sz="1200" b="0" i="0" baseline="0" smtClean="0">
                <a:solidFill>
                  <a:srgbClr val="4D4D4C"/>
                </a:solidFill>
                <a:effectLst/>
                <a:latin typeface="Calibri Light" panose="020F0302020204030204" pitchFamily="34" charset="0"/>
                <a:cs typeface="Calibri Light" panose="020F0302020204030204" pitchFamily="34" charset="0"/>
              </a:defRPr>
            </a:lvl1pPr>
          </a:lstStyle>
          <a:p>
            <a:r>
              <a:rPr lang="en-GB" dirty="0">
                <a:solidFill>
                  <a:srgbClr val="6A6A69"/>
                </a:solidFill>
                <a:effectLst/>
                <a:latin typeface="Calibri Light" panose="020F0302020204030204" pitchFamily="34" charset="0"/>
              </a:rPr>
              <a:t>Insert text here</a:t>
            </a:r>
          </a:p>
        </p:txBody>
      </p:sp>
      <p:sp>
        <p:nvSpPr>
          <p:cNvPr id="13" name="Text Placeholder 2">
            <a:extLst>
              <a:ext uri="{FF2B5EF4-FFF2-40B4-BE49-F238E27FC236}">
                <a16:creationId xmlns:a16="http://schemas.microsoft.com/office/drawing/2014/main" id="{01B12A76-581D-2644-AF60-4E9764E7D5CA}"/>
              </a:ext>
            </a:extLst>
          </p:cNvPr>
          <p:cNvSpPr>
            <a:spLocks noGrp="1"/>
          </p:cNvSpPr>
          <p:nvPr>
            <p:ph type="body" sz="quarter" idx="14" hasCustomPrompt="1"/>
          </p:nvPr>
        </p:nvSpPr>
        <p:spPr>
          <a:xfrm>
            <a:off x="6194370" y="2408238"/>
            <a:ext cx="4919662" cy="3505200"/>
          </a:xfrm>
          <a:prstGeom prst="rect">
            <a:avLst/>
          </a:prstGeom>
        </p:spPr>
        <p:txBody>
          <a:bodyPr lIns="0" tIns="0" rIns="0" bIns="0"/>
          <a:lstStyle>
            <a:lvl1pPr marL="0" indent="0">
              <a:lnSpc>
                <a:spcPts val="1500"/>
              </a:lnSpc>
              <a:spcBef>
                <a:spcPts val="0"/>
              </a:spcBef>
              <a:spcAft>
                <a:spcPts val="500"/>
              </a:spcAft>
              <a:buNone/>
              <a:defRPr lang="en-GB" sz="1200" b="0" i="0" baseline="0" smtClean="0">
                <a:solidFill>
                  <a:srgbClr val="4D4D4C"/>
                </a:solidFill>
                <a:effectLst/>
                <a:latin typeface="Calibri Light" panose="020F0302020204030204" pitchFamily="34" charset="0"/>
                <a:cs typeface="Calibri Light" panose="020F0302020204030204" pitchFamily="34" charset="0"/>
              </a:defRPr>
            </a:lvl1pPr>
          </a:lstStyle>
          <a:p>
            <a:r>
              <a:rPr lang="en-GB" dirty="0">
                <a:solidFill>
                  <a:srgbClr val="6A6A69"/>
                </a:solidFill>
                <a:effectLst/>
                <a:latin typeface="Calibri Light" panose="020F0302020204030204" pitchFamily="34" charset="0"/>
              </a:rPr>
              <a:t>Insert text here</a:t>
            </a:r>
          </a:p>
        </p:txBody>
      </p:sp>
    </p:spTree>
    <p:extLst>
      <p:ext uri="{BB962C8B-B14F-4D97-AF65-F5344CB8AC3E}">
        <p14:creationId xmlns:p14="http://schemas.microsoft.com/office/powerpoint/2010/main" val="33536794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577005F4-F9E7-D74A-A956-62BB7E3116C8}"/>
              </a:ext>
            </a:extLst>
          </p:cNvPr>
          <p:cNvPicPr>
            <a:picLocks noChangeAspect="1"/>
          </p:cNvPicPr>
          <p:nvPr userDrawn="1"/>
        </p:nvPicPr>
        <p:blipFill>
          <a:blip r:embed="rId2"/>
          <a:stretch>
            <a:fillRect/>
          </a:stretch>
        </p:blipFill>
        <p:spPr>
          <a:xfrm>
            <a:off x="0" y="3048"/>
            <a:ext cx="12192000" cy="6851904"/>
          </a:xfrm>
          <a:prstGeom prst="rect">
            <a:avLst/>
          </a:prstGeom>
        </p:spPr>
      </p:pic>
      <p:sp>
        <p:nvSpPr>
          <p:cNvPr id="2" name="Title 1">
            <a:extLst>
              <a:ext uri="{FF2B5EF4-FFF2-40B4-BE49-F238E27FC236}">
                <a16:creationId xmlns:a16="http://schemas.microsoft.com/office/drawing/2014/main" id="{84826815-DEE9-1646-AAEB-DBFF3191399A}"/>
              </a:ext>
            </a:extLst>
          </p:cNvPr>
          <p:cNvSpPr>
            <a:spLocks noGrp="1"/>
          </p:cNvSpPr>
          <p:nvPr>
            <p:ph type="title" hasCustomPrompt="1"/>
          </p:nvPr>
        </p:nvSpPr>
        <p:spPr>
          <a:xfrm>
            <a:off x="1077913" y="3148082"/>
            <a:ext cx="10026650" cy="748058"/>
          </a:xfrm>
          <a:prstGeom prst="rect">
            <a:avLst/>
          </a:prstGeom>
        </p:spPr>
        <p:txBody>
          <a:bodyPr lIns="0" tIns="0" rIns="0" bIns="0"/>
          <a:lstStyle>
            <a:lvl1pPr algn="ctr">
              <a:lnSpc>
                <a:spcPct val="100000"/>
              </a:lnSpc>
              <a:defRPr sz="4500" spc="550" baseline="0">
                <a:solidFill>
                  <a:schemeClr val="bg1"/>
                </a:solidFill>
                <a:latin typeface="Lucida Sans" panose="020B0602030504020204" pitchFamily="34" charset="77"/>
              </a:defRPr>
            </a:lvl1pPr>
          </a:lstStyle>
          <a:p>
            <a:r>
              <a:rPr lang="en-US" dirty="0"/>
              <a:t>Title goes here</a:t>
            </a:r>
          </a:p>
        </p:txBody>
      </p:sp>
      <p:sp>
        <p:nvSpPr>
          <p:cNvPr id="4" name="Text Placeholder 3">
            <a:extLst>
              <a:ext uri="{FF2B5EF4-FFF2-40B4-BE49-F238E27FC236}">
                <a16:creationId xmlns:a16="http://schemas.microsoft.com/office/drawing/2014/main" id="{46E0B894-C6B0-174F-8311-EC11F031BE51}"/>
              </a:ext>
            </a:extLst>
          </p:cNvPr>
          <p:cNvSpPr>
            <a:spLocks noGrp="1"/>
          </p:cNvSpPr>
          <p:nvPr>
            <p:ph type="body" sz="quarter" idx="10" hasCustomPrompt="1"/>
          </p:nvPr>
        </p:nvSpPr>
        <p:spPr>
          <a:xfrm>
            <a:off x="1077913" y="4002158"/>
            <a:ext cx="10026649" cy="1142930"/>
          </a:xfrm>
          <a:prstGeom prst="rect">
            <a:avLst/>
          </a:prstGeom>
        </p:spPr>
        <p:txBody>
          <a:bodyPr lIns="0" tIns="0" rIns="0" bIns="0"/>
          <a:lstStyle>
            <a:lvl1pPr marL="0" indent="0" algn="ctr">
              <a:lnSpc>
                <a:spcPct val="100000"/>
              </a:lnSpc>
              <a:spcBef>
                <a:spcPts val="750"/>
              </a:spcBef>
              <a:buNone/>
              <a:defRPr sz="2000" b="0" i="0" spc="200" baseline="0">
                <a:solidFill>
                  <a:schemeClr val="bg1"/>
                </a:solidFill>
                <a:latin typeface="Calibri Light" panose="020F0302020204030204" pitchFamily="34" charset="0"/>
                <a:cs typeface="Calibri Light" panose="020F0302020204030204" pitchFamily="34" charset="0"/>
              </a:defRPr>
            </a:lvl1pPr>
          </a:lstStyle>
          <a:p>
            <a:pPr lvl="0"/>
            <a:r>
              <a:rPr lang="en-US" dirty="0"/>
              <a:t>Sub heading goes here</a:t>
            </a:r>
          </a:p>
        </p:txBody>
      </p:sp>
    </p:spTree>
    <p:extLst>
      <p:ext uri="{BB962C8B-B14F-4D97-AF65-F5344CB8AC3E}">
        <p14:creationId xmlns:p14="http://schemas.microsoft.com/office/powerpoint/2010/main" val="19382128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B02D46-578A-487D-A431-C540917E1F2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211979D-09F2-4B6B-BC5F-185FC8E03179}"/>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8225A7B-DBBD-4CAF-A621-6CE8AD8B6439}"/>
              </a:ext>
            </a:extLst>
          </p:cNvPr>
          <p:cNvSpPr>
            <a:spLocks noGrp="1"/>
          </p:cNvSpPr>
          <p:nvPr>
            <p:ph type="dt" sz="half" idx="10"/>
          </p:nvPr>
        </p:nvSpPr>
        <p:spPr/>
        <p:txBody>
          <a:bodyPr/>
          <a:lstStyle/>
          <a:p>
            <a:fld id="{A66333D6-1021-484F-80FA-E63B4F011F45}" type="datetimeFigureOut">
              <a:rPr lang="en-GB" smtClean="0"/>
              <a:t>13/05/2020</a:t>
            </a:fld>
            <a:endParaRPr lang="en-GB"/>
          </a:p>
        </p:txBody>
      </p:sp>
      <p:sp>
        <p:nvSpPr>
          <p:cNvPr id="5" name="Footer Placeholder 4">
            <a:extLst>
              <a:ext uri="{FF2B5EF4-FFF2-40B4-BE49-F238E27FC236}">
                <a16:creationId xmlns:a16="http://schemas.microsoft.com/office/drawing/2014/main" id="{9E491AE3-93F8-4176-BC7A-DAC19048D08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889CF5F-6246-48A4-953D-47FF93CE1630}"/>
              </a:ext>
            </a:extLst>
          </p:cNvPr>
          <p:cNvSpPr>
            <a:spLocks noGrp="1"/>
          </p:cNvSpPr>
          <p:nvPr>
            <p:ph type="sldNum" sz="quarter" idx="12"/>
          </p:nvPr>
        </p:nvSpPr>
        <p:spPr/>
        <p:txBody>
          <a:bodyPr/>
          <a:lstStyle/>
          <a:p>
            <a:fld id="{26D51D85-C345-4873-8389-F4C938D0312F}" type="slidenum">
              <a:rPr lang="en-GB" smtClean="0"/>
              <a:t>‹#›</a:t>
            </a:fld>
            <a:endParaRPr lang="en-GB"/>
          </a:p>
        </p:txBody>
      </p:sp>
    </p:spTree>
    <p:extLst>
      <p:ext uri="{BB962C8B-B14F-4D97-AF65-F5344CB8AC3E}">
        <p14:creationId xmlns:p14="http://schemas.microsoft.com/office/powerpoint/2010/main" val="23771555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24381E-C1D3-4E6A-9EF3-2FEAD543870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98F669F1-82BB-496D-93DC-188A859DB77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10BB208D-0A2B-4891-B9AC-97F0E95EDC8D}"/>
              </a:ext>
            </a:extLst>
          </p:cNvPr>
          <p:cNvSpPr>
            <a:spLocks noGrp="1"/>
          </p:cNvSpPr>
          <p:nvPr>
            <p:ph type="dt" sz="half" idx="10"/>
          </p:nvPr>
        </p:nvSpPr>
        <p:spPr/>
        <p:txBody>
          <a:bodyPr/>
          <a:lstStyle/>
          <a:p>
            <a:fld id="{A66333D6-1021-484F-80FA-E63B4F011F45}" type="datetimeFigureOut">
              <a:rPr lang="en-GB" smtClean="0"/>
              <a:t>13/05/2020</a:t>
            </a:fld>
            <a:endParaRPr lang="en-GB"/>
          </a:p>
        </p:txBody>
      </p:sp>
      <p:sp>
        <p:nvSpPr>
          <p:cNvPr id="5" name="Footer Placeholder 4">
            <a:extLst>
              <a:ext uri="{FF2B5EF4-FFF2-40B4-BE49-F238E27FC236}">
                <a16:creationId xmlns:a16="http://schemas.microsoft.com/office/drawing/2014/main" id="{9FAF2563-A812-41B1-B765-9E6DC8BE2F1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EFE670B-BA37-4BDD-80BE-998D5DB3CBF9}"/>
              </a:ext>
            </a:extLst>
          </p:cNvPr>
          <p:cNvSpPr>
            <a:spLocks noGrp="1"/>
          </p:cNvSpPr>
          <p:nvPr>
            <p:ph type="sldNum" sz="quarter" idx="12"/>
          </p:nvPr>
        </p:nvSpPr>
        <p:spPr/>
        <p:txBody>
          <a:bodyPr/>
          <a:lstStyle/>
          <a:p>
            <a:fld id="{26D51D85-C345-4873-8389-F4C938D0312F}" type="slidenum">
              <a:rPr lang="en-GB" smtClean="0"/>
              <a:t>‹#›</a:t>
            </a:fld>
            <a:endParaRPr lang="en-GB"/>
          </a:p>
        </p:txBody>
      </p:sp>
    </p:spTree>
    <p:extLst>
      <p:ext uri="{BB962C8B-B14F-4D97-AF65-F5344CB8AC3E}">
        <p14:creationId xmlns:p14="http://schemas.microsoft.com/office/powerpoint/2010/main" val="39188646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55DE63-4FD5-4A5D-8501-CBF3FAD8961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50D3CF0-A043-44F5-A283-64B776798498}"/>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D406B963-7F6F-462E-A768-D92059FE4D42}"/>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676E0A6A-5839-480B-B1DA-3272D61B08E4}"/>
              </a:ext>
            </a:extLst>
          </p:cNvPr>
          <p:cNvSpPr>
            <a:spLocks noGrp="1"/>
          </p:cNvSpPr>
          <p:nvPr>
            <p:ph type="dt" sz="half" idx="10"/>
          </p:nvPr>
        </p:nvSpPr>
        <p:spPr/>
        <p:txBody>
          <a:bodyPr/>
          <a:lstStyle/>
          <a:p>
            <a:fld id="{A66333D6-1021-484F-80FA-E63B4F011F45}" type="datetimeFigureOut">
              <a:rPr lang="en-GB" smtClean="0"/>
              <a:t>13/05/2020</a:t>
            </a:fld>
            <a:endParaRPr lang="en-GB"/>
          </a:p>
        </p:txBody>
      </p:sp>
      <p:sp>
        <p:nvSpPr>
          <p:cNvPr id="6" name="Footer Placeholder 5">
            <a:extLst>
              <a:ext uri="{FF2B5EF4-FFF2-40B4-BE49-F238E27FC236}">
                <a16:creationId xmlns:a16="http://schemas.microsoft.com/office/drawing/2014/main" id="{AF28F5E5-44EE-4D9E-BC39-4B43BF2FE45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4E8B762-F328-4C74-8D34-52734B2C27C1}"/>
              </a:ext>
            </a:extLst>
          </p:cNvPr>
          <p:cNvSpPr>
            <a:spLocks noGrp="1"/>
          </p:cNvSpPr>
          <p:nvPr>
            <p:ph type="sldNum" sz="quarter" idx="12"/>
          </p:nvPr>
        </p:nvSpPr>
        <p:spPr/>
        <p:txBody>
          <a:bodyPr/>
          <a:lstStyle/>
          <a:p>
            <a:fld id="{26D51D85-C345-4873-8389-F4C938D0312F}" type="slidenum">
              <a:rPr lang="en-GB" smtClean="0"/>
              <a:t>‹#›</a:t>
            </a:fld>
            <a:endParaRPr lang="en-GB"/>
          </a:p>
        </p:txBody>
      </p:sp>
    </p:spTree>
    <p:extLst>
      <p:ext uri="{BB962C8B-B14F-4D97-AF65-F5344CB8AC3E}">
        <p14:creationId xmlns:p14="http://schemas.microsoft.com/office/powerpoint/2010/main" val="37945058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95427A-DFF1-4449-852F-01EA8A546CB0}"/>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054A89B-11C2-4159-A30E-EA582ACE276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6719A481-AA5B-4918-A558-60134E379BFD}"/>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977CAEC2-1561-40BC-A36E-85625C947D8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DACEF1D9-59B1-4234-A1AE-FB6A7B09F5B7}"/>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2CE2434E-F58D-4AD4-BCC5-F8014E92C933}"/>
              </a:ext>
            </a:extLst>
          </p:cNvPr>
          <p:cNvSpPr>
            <a:spLocks noGrp="1"/>
          </p:cNvSpPr>
          <p:nvPr>
            <p:ph type="dt" sz="half" idx="10"/>
          </p:nvPr>
        </p:nvSpPr>
        <p:spPr/>
        <p:txBody>
          <a:bodyPr/>
          <a:lstStyle/>
          <a:p>
            <a:fld id="{A66333D6-1021-484F-80FA-E63B4F011F45}" type="datetimeFigureOut">
              <a:rPr lang="en-GB" smtClean="0"/>
              <a:t>13/05/2020</a:t>
            </a:fld>
            <a:endParaRPr lang="en-GB"/>
          </a:p>
        </p:txBody>
      </p:sp>
      <p:sp>
        <p:nvSpPr>
          <p:cNvPr id="8" name="Footer Placeholder 7">
            <a:extLst>
              <a:ext uri="{FF2B5EF4-FFF2-40B4-BE49-F238E27FC236}">
                <a16:creationId xmlns:a16="http://schemas.microsoft.com/office/drawing/2014/main" id="{EBD13561-A2F3-49A1-8D20-D4E4953480EE}"/>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897A3E96-A248-4F02-9A30-1571B1256ED6}"/>
              </a:ext>
            </a:extLst>
          </p:cNvPr>
          <p:cNvSpPr>
            <a:spLocks noGrp="1"/>
          </p:cNvSpPr>
          <p:nvPr>
            <p:ph type="sldNum" sz="quarter" idx="12"/>
          </p:nvPr>
        </p:nvSpPr>
        <p:spPr/>
        <p:txBody>
          <a:bodyPr/>
          <a:lstStyle/>
          <a:p>
            <a:fld id="{26D51D85-C345-4873-8389-F4C938D0312F}" type="slidenum">
              <a:rPr lang="en-GB" smtClean="0"/>
              <a:t>‹#›</a:t>
            </a:fld>
            <a:endParaRPr lang="en-GB"/>
          </a:p>
        </p:txBody>
      </p:sp>
    </p:spTree>
    <p:extLst>
      <p:ext uri="{BB962C8B-B14F-4D97-AF65-F5344CB8AC3E}">
        <p14:creationId xmlns:p14="http://schemas.microsoft.com/office/powerpoint/2010/main" val="9186790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E3014-595C-499F-A727-6FB33D1DC252}"/>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6AD872F2-FDFE-4842-B1D5-7B0A0BF5F0EE}"/>
              </a:ext>
            </a:extLst>
          </p:cNvPr>
          <p:cNvSpPr>
            <a:spLocks noGrp="1"/>
          </p:cNvSpPr>
          <p:nvPr>
            <p:ph type="dt" sz="half" idx="10"/>
          </p:nvPr>
        </p:nvSpPr>
        <p:spPr/>
        <p:txBody>
          <a:bodyPr/>
          <a:lstStyle/>
          <a:p>
            <a:fld id="{A66333D6-1021-484F-80FA-E63B4F011F45}" type="datetimeFigureOut">
              <a:rPr lang="en-GB" smtClean="0"/>
              <a:t>13/05/2020</a:t>
            </a:fld>
            <a:endParaRPr lang="en-GB"/>
          </a:p>
        </p:txBody>
      </p:sp>
      <p:sp>
        <p:nvSpPr>
          <p:cNvPr id="4" name="Footer Placeholder 3">
            <a:extLst>
              <a:ext uri="{FF2B5EF4-FFF2-40B4-BE49-F238E27FC236}">
                <a16:creationId xmlns:a16="http://schemas.microsoft.com/office/drawing/2014/main" id="{935F55FC-5FA6-4F1B-8EBF-9DA774C691BE}"/>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5442EF9D-6EDF-4969-881F-89F229DBE933}"/>
              </a:ext>
            </a:extLst>
          </p:cNvPr>
          <p:cNvSpPr>
            <a:spLocks noGrp="1"/>
          </p:cNvSpPr>
          <p:nvPr>
            <p:ph type="sldNum" sz="quarter" idx="12"/>
          </p:nvPr>
        </p:nvSpPr>
        <p:spPr/>
        <p:txBody>
          <a:bodyPr/>
          <a:lstStyle/>
          <a:p>
            <a:fld id="{26D51D85-C345-4873-8389-F4C938D0312F}" type="slidenum">
              <a:rPr lang="en-GB" smtClean="0"/>
              <a:t>‹#›</a:t>
            </a:fld>
            <a:endParaRPr lang="en-GB"/>
          </a:p>
        </p:txBody>
      </p:sp>
    </p:spTree>
    <p:extLst>
      <p:ext uri="{BB962C8B-B14F-4D97-AF65-F5344CB8AC3E}">
        <p14:creationId xmlns:p14="http://schemas.microsoft.com/office/powerpoint/2010/main" val="10291290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752E3C3-698A-4839-8592-161CE38D4B3E}"/>
              </a:ext>
            </a:extLst>
          </p:cNvPr>
          <p:cNvSpPr>
            <a:spLocks noGrp="1"/>
          </p:cNvSpPr>
          <p:nvPr>
            <p:ph type="dt" sz="half" idx="10"/>
          </p:nvPr>
        </p:nvSpPr>
        <p:spPr/>
        <p:txBody>
          <a:bodyPr/>
          <a:lstStyle/>
          <a:p>
            <a:fld id="{A66333D6-1021-484F-80FA-E63B4F011F45}" type="datetimeFigureOut">
              <a:rPr lang="en-GB" smtClean="0"/>
              <a:t>13/05/2020</a:t>
            </a:fld>
            <a:endParaRPr lang="en-GB"/>
          </a:p>
        </p:txBody>
      </p:sp>
      <p:sp>
        <p:nvSpPr>
          <p:cNvPr id="3" name="Footer Placeholder 2">
            <a:extLst>
              <a:ext uri="{FF2B5EF4-FFF2-40B4-BE49-F238E27FC236}">
                <a16:creationId xmlns:a16="http://schemas.microsoft.com/office/drawing/2014/main" id="{460F0584-3CFA-48FE-B5C1-DFB33113C787}"/>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EE4B6733-4DFC-47C1-A8F1-EF8CB9E37AEA}"/>
              </a:ext>
            </a:extLst>
          </p:cNvPr>
          <p:cNvSpPr>
            <a:spLocks noGrp="1"/>
          </p:cNvSpPr>
          <p:nvPr>
            <p:ph type="sldNum" sz="quarter" idx="12"/>
          </p:nvPr>
        </p:nvSpPr>
        <p:spPr/>
        <p:txBody>
          <a:bodyPr/>
          <a:lstStyle/>
          <a:p>
            <a:fld id="{26D51D85-C345-4873-8389-F4C938D0312F}" type="slidenum">
              <a:rPr lang="en-GB" smtClean="0"/>
              <a:t>‹#›</a:t>
            </a:fld>
            <a:endParaRPr lang="en-GB"/>
          </a:p>
        </p:txBody>
      </p:sp>
    </p:spTree>
    <p:extLst>
      <p:ext uri="{BB962C8B-B14F-4D97-AF65-F5344CB8AC3E}">
        <p14:creationId xmlns:p14="http://schemas.microsoft.com/office/powerpoint/2010/main" val="29364391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3CA00D-5890-42C5-9C06-25E43611E21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20356C3B-515F-4D5C-8034-FAFE4537905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46954AD5-C1EC-44CA-8C7A-158C4233EEA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CC166C3-50C3-4919-B553-10E20087420D}"/>
              </a:ext>
            </a:extLst>
          </p:cNvPr>
          <p:cNvSpPr>
            <a:spLocks noGrp="1"/>
          </p:cNvSpPr>
          <p:nvPr>
            <p:ph type="dt" sz="half" idx="10"/>
          </p:nvPr>
        </p:nvSpPr>
        <p:spPr/>
        <p:txBody>
          <a:bodyPr/>
          <a:lstStyle/>
          <a:p>
            <a:fld id="{A66333D6-1021-484F-80FA-E63B4F011F45}" type="datetimeFigureOut">
              <a:rPr lang="en-GB" smtClean="0"/>
              <a:t>13/05/2020</a:t>
            </a:fld>
            <a:endParaRPr lang="en-GB"/>
          </a:p>
        </p:txBody>
      </p:sp>
      <p:sp>
        <p:nvSpPr>
          <p:cNvPr id="6" name="Footer Placeholder 5">
            <a:extLst>
              <a:ext uri="{FF2B5EF4-FFF2-40B4-BE49-F238E27FC236}">
                <a16:creationId xmlns:a16="http://schemas.microsoft.com/office/drawing/2014/main" id="{A83CF1A2-D8D0-4BD5-8158-F12C9191CEF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021A3D3-8435-4AF1-B0AE-C2DD58AA41B9}"/>
              </a:ext>
            </a:extLst>
          </p:cNvPr>
          <p:cNvSpPr>
            <a:spLocks noGrp="1"/>
          </p:cNvSpPr>
          <p:nvPr>
            <p:ph type="sldNum" sz="quarter" idx="12"/>
          </p:nvPr>
        </p:nvSpPr>
        <p:spPr/>
        <p:txBody>
          <a:bodyPr/>
          <a:lstStyle/>
          <a:p>
            <a:fld id="{26D51D85-C345-4873-8389-F4C938D0312F}" type="slidenum">
              <a:rPr lang="en-GB" smtClean="0"/>
              <a:t>‹#›</a:t>
            </a:fld>
            <a:endParaRPr lang="en-GB"/>
          </a:p>
        </p:txBody>
      </p:sp>
    </p:spTree>
    <p:extLst>
      <p:ext uri="{BB962C8B-B14F-4D97-AF65-F5344CB8AC3E}">
        <p14:creationId xmlns:p14="http://schemas.microsoft.com/office/powerpoint/2010/main" val="37185059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367351-DB21-4DE7-941D-5D3126B71A7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2965F826-CDF2-4503-8691-2596752A533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46392CAC-F286-431A-B354-DE54971DE72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70FB715-85F8-41A1-897E-0F12F4FDC8CB}"/>
              </a:ext>
            </a:extLst>
          </p:cNvPr>
          <p:cNvSpPr>
            <a:spLocks noGrp="1"/>
          </p:cNvSpPr>
          <p:nvPr>
            <p:ph type="dt" sz="half" idx="10"/>
          </p:nvPr>
        </p:nvSpPr>
        <p:spPr/>
        <p:txBody>
          <a:bodyPr/>
          <a:lstStyle/>
          <a:p>
            <a:fld id="{A66333D6-1021-484F-80FA-E63B4F011F45}" type="datetimeFigureOut">
              <a:rPr lang="en-GB" smtClean="0"/>
              <a:t>13/05/2020</a:t>
            </a:fld>
            <a:endParaRPr lang="en-GB"/>
          </a:p>
        </p:txBody>
      </p:sp>
      <p:sp>
        <p:nvSpPr>
          <p:cNvPr id="6" name="Footer Placeholder 5">
            <a:extLst>
              <a:ext uri="{FF2B5EF4-FFF2-40B4-BE49-F238E27FC236}">
                <a16:creationId xmlns:a16="http://schemas.microsoft.com/office/drawing/2014/main" id="{591A33FD-E1AE-477B-A136-4A9B19E2464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90DEF04-9E5D-4278-8773-DB96E9758351}"/>
              </a:ext>
            </a:extLst>
          </p:cNvPr>
          <p:cNvSpPr>
            <a:spLocks noGrp="1"/>
          </p:cNvSpPr>
          <p:nvPr>
            <p:ph type="sldNum" sz="quarter" idx="12"/>
          </p:nvPr>
        </p:nvSpPr>
        <p:spPr/>
        <p:txBody>
          <a:bodyPr/>
          <a:lstStyle/>
          <a:p>
            <a:fld id="{26D51D85-C345-4873-8389-F4C938D0312F}" type="slidenum">
              <a:rPr lang="en-GB" smtClean="0"/>
              <a:t>‹#›</a:t>
            </a:fld>
            <a:endParaRPr lang="en-GB"/>
          </a:p>
        </p:txBody>
      </p:sp>
    </p:spTree>
    <p:extLst>
      <p:ext uri="{BB962C8B-B14F-4D97-AF65-F5344CB8AC3E}">
        <p14:creationId xmlns:p14="http://schemas.microsoft.com/office/powerpoint/2010/main" val="42273536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9524D3E-0836-42DF-9DC5-4B0BF416982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60255D9-29B2-41BE-85D1-3A237CCF4D1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5DE2304-87A3-4D07-9DFF-91A64FC1BA4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6333D6-1021-484F-80FA-E63B4F011F45}" type="datetimeFigureOut">
              <a:rPr lang="en-GB" smtClean="0"/>
              <a:t>13/05/2020</a:t>
            </a:fld>
            <a:endParaRPr lang="en-GB"/>
          </a:p>
        </p:txBody>
      </p:sp>
      <p:sp>
        <p:nvSpPr>
          <p:cNvPr id="5" name="Footer Placeholder 4">
            <a:extLst>
              <a:ext uri="{FF2B5EF4-FFF2-40B4-BE49-F238E27FC236}">
                <a16:creationId xmlns:a16="http://schemas.microsoft.com/office/drawing/2014/main" id="{FE126DFD-EBFE-4D06-B70A-8555D1FBEA8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7456F71E-412E-45EB-851A-43102709DA6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D51D85-C345-4873-8389-F4C938D0312F}" type="slidenum">
              <a:rPr lang="en-GB" smtClean="0"/>
              <a:t>‹#›</a:t>
            </a:fld>
            <a:endParaRPr lang="en-GB"/>
          </a:p>
        </p:txBody>
      </p:sp>
    </p:spTree>
    <p:extLst>
      <p:ext uri="{BB962C8B-B14F-4D97-AF65-F5344CB8AC3E}">
        <p14:creationId xmlns:p14="http://schemas.microsoft.com/office/powerpoint/2010/main" val="42316717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04673" y="3320859"/>
            <a:ext cx="4524973" cy="2076333"/>
          </a:xfrm>
        </p:spPr>
        <p:txBody>
          <a:bodyPr vert="horz" lIns="91440" tIns="45720" rIns="91440" bIns="45720" rtlCol="0" anchor="t">
            <a:normAutofit/>
          </a:bodyPr>
          <a:lstStyle/>
          <a:p>
            <a:pPr algn="l">
              <a:lnSpc>
                <a:spcPct val="90000"/>
              </a:lnSpc>
            </a:pPr>
            <a:r>
              <a:rPr lang="en-US" sz="4800">
                <a:solidFill>
                  <a:schemeClr val="tx1"/>
                </a:solidFill>
                <a:latin typeface="+mj-lt"/>
              </a:rPr>
              <a:t>G200 FAQ’s</a:t>
            </a:r>
          </a:p>
        </p:txBody>
      </p:sp>
      <p:sp>
        <p:nvSpPr>
          <p:cNvPr id="11" name="Freeform: Shape 10">
            <a:extLst>
              <a:ext uri="{FF2B5EF4-FFF2-40B4-BE49-F238E27FC236}">
                <a16:creationId xmlns:a16="http://schemas.microsoft.com/office/drawing/2014/main" id="{BCC55ACC-A2F6-403C-A3A4-D59B3734D45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857312" y="381000"/>
            <a:ext cx="6334689" cy="6477000"/>
          </a:xfrm>
          <a:custGeom>
            <a:avLst/>
            <a:gdLst>
              <a:gd name="connsiteX0" fmla="*/ 3561588 w 6334689"/>
              <a:gd name="connsiteY0" fmla="*/ 0 h 6477000"/>
              <a:gd name="connsiteX1" fmla="*/ 6309883 w 6334689"/>
              <a:gd name="connsiteY1" fmla="*/ 1296087 h 6477000"/>
              <a:gd name="connsiteX2" fmla="*/ 6334689 w 6334689"/>
              <a:gd name="connsiteY2" fmla="*/ 1329261 h 6477000"/>
              <a:gd name="connsiteX3" fmla="*/ 6334689 w 6334689"/>
              <a:gd name="connsiteY3" fmla="*/ 5793916 h 6477000"/>
              <a:gd name="connsiteX4" fmla="*/ 6309883 w 6334689"/>
              <a:gd name="connsiteY4" fmla="*/ 5827089 h 6477000"/>
              <a:gd name="connsiteX5" fmla="*/ 5760467 w 6334689"/>
              <a:gd name="connsiteY5" fmla="*/ 6363539 h 6477000"/>
              <a:gd name="connsiteX6" fmla="*/ 5607796 w 6334689"/>
              <a:gd name="connsiteY6" fmla="*/ 6477000 h 6477000"/>
              <a:gd name="connsiteX7" fmla="*/ 1519571 w 6334689"/>
              <a:gd name="connsiteY7" fmla="*/ 6477000 h 6477000"/>
              <a:gd name="connsiteX8" fmla="*/ 1296088 w 6334689"/>
              <a:gd name="connsiteY8" fmla="*/ 6309883 h 6477000"/>
              <a:gd name="connsiteX9" fmla="*/ 0 w 6334689"/>
              <a:gd name="connsiteY9" fmla="*/ 3561588 h 6477000"/>
              <a:gd name="connsiteX10" fmla="*/ 3561588 w 6334689"/>
              <a:gd name="connsiteY10" fmla="*/ 0 h 6477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334689" h="6477000">
                <a:moveTo>
                  <a:pt x="3561588" y="0"/>
                </a:moveTo>
                <a:cubicBezTo>
                  <a:pt x="4668032" y="0"/>
                  <a:pt x="5656635" y="504534"/>
                  <a:pt x="6309883" y="1296087"/>
                </a:cubicBezTo>
                <a:lnTo>
                  <a:pt x="6334689" y="1329261"/>
                </a:lnTo>
                <a:lnTo>
                  <a:pt x="6334689" y="5793916"/>
                </a:lnTo>
                <a:lnTo>
                  <a:pt x="6309883" y="5827089"/>
                </a:lnTo>
                <a:cubicBezTo>
                  <a:pt x="6146571" y="6024977"/>
                  <a:pt x="5962299" y="6204927"/>
                  <a:pt x="5760467" y="6363539"/>
                </a:cubicBezTo>
                <a:lnTo>
                  <a:pt x="5607796" y="6477000"/>
                </a:lnTo>
                <a:lnTo>
                  <a:pt x="1519571" y="6477000"/>
                </a:lnTo>
                <a:lnTo>
                  <a:pt x="1296088" y="6309883"/>
                </a:lnTo>
                <a:cubicBezTo>
                  <a:pt x="504535" y="5656635"/>
                  <a:pt x="0" y="4668032"/>
                  <a:pt x="0" y="3561588"/>
                </a:cubicBezTo>
                <a:cubicBezTo>
                  <a:pt x="0" y="1594577"/>
                  <a:pt x="1594577" y="0"/>
                  <a:pt x="3561588" y="0"/>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6" name="Picture 5">
            <a:extLst>
              <a:ext uri="{FF2B5EF4-FFF2-40B4-BE49-F238E27FC236}">
                <a16:creationId xmlns:a16="http://schemas.microsoft.com/office/drawing/2014/main" id="{814F7D06-15D8-4934-A0F0-5A2381B852D9}"/>
              </a:ext>
            </a:extLst>
          </p:cNvPr>
          <p:cNvPicPr>
            <a:picLocks noChangeAspect="1"/>
          </p:cNvPicPr>
          <p:nvPr/>
        </p:nvPicPr>
        <p:blipFill rotWithShape="1">
          <a:blip r:embed="rId2">
            <a:extLst>
              <a:ext uri="{28A0092B-C50C-407E-A947-70E740481C1C}">
                <a14:useLocalDpi xmlns:a14="http://schemas.microsoft.com/office/drawing/2010/main" val="0"/>
              </a:ext>
            </a:extLst>
          </a:blip>
          <a:srcRect l="2254"/>
          <a:stretch/>
        </p:blipFill>
        <p:spPr>
          <a:xfrm>
            <a:off x="6021086" y="544777"/>
            <a:ext cx="6170914" cy="6313225"/>
          </a:xfrm>
          <a:custGeom>
            <a:avLst/>
            <a:gdLst/>
            <a:ahLst/>
            <a:cxnLst/>
            <a:rect l="l" t="t" r="r" b="b"/>
            <a:pathLst>
              <a:path w="6170914" h="6313225">
                <a:moveTo>
                  <a:pt x="3397813" y="0"/>
                </a:moveTo>
                <a:cubicBezTo>
                  <a:pt x="4453378" y="0"/>
                  <a:pt x="5396522" y="481334"/>
                  <a:pt x="6019731" y="1236489"/>
                </a:cubicBezTo>
                <a:lnTo>
                  <a:pt x="6170914" y="1438663"/>
                </a:lnTo>
                <a:lnTo>
                  <a:pt x="6170914" y="5356963"/>
                </a:lnTo>
                <a:lnTo>
                  <a:pt x="6019731" y="5559138"/>
                </a:lnTo>
                <a:cubicBezTo>
                  <a:pt x="5786028" y="5842321"/>
                  <a:pt x="5507333" y="6086998"/>
                  <a:pt x="5194591" y="6282226"/>
                </a:cubicBezTo>
                <a:lnTo>
                  <a:pt x="5141791" y="6313225"/>
                </a:lnTo>
                <a:lnTo>
                  <a:pt x="1659199" y="6313225"/>
                </a:lnTo>
                <a:lnTo>
                  <a:pt x="1498064" y="6215333"/>
                </a:lnTo>
                <a:cubicBezTo>
                  <a:pt x="594240" y="5604721"/>
                  <a:pt x="0" y="4570663"/>
                  <a:pt x="0" y="3397813"/>
                </a:cubicBezTo>
                <a:cubicBezTo>
                  <a:pt x="0" y="1521253"/>
                  <a:pt x="1521253" y="0"/>
                  <a:pt x="3397813" y="0"/>
                </a:cubicBezTo>
                <a:close/>
              </a:path>
            </a:pathLst>
          </a:custGeom>
        </p:spPr>
      </p:pic>
    </p:spTree>
    <p:extLst>
      <p:ext uri="{BB962C8B-B14F-4D97-AF65-F5344CB8AC3E}">
        <p14:creationId xmlns:p14="http://schemas.microsoft.com/office/powerpoint/2010/main" val="1880546869"/>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31216130-4838-4DE8-A216-4F39B7C90BF0}"/>
              </a:ext>
            </a:extLst>
          </p:cNvPr>
          <p:cNvSpPr>
            <a:spLocks noGrp="1"/>
          </p:cNvSpPr>
          <p:nvPr>
            <p:ph type="title"/>
          </p:nvPr>
        </p:nvSpPr>
        <p:spPr>
          <a:xfrm>
            <a:off x="1456350" y="844954"/>
            <a:ext cx="8920832" cy="468055"/>
          </a:xfrm>
        </p:spPr>
        <p:txBody>
          <a:bodyPr/>
          <a:lstStyle/>
          <a:p>
            <a:pPr algn="ctr"/>
            <a:r>
              <a:rPr lang="en-GB" dirty="0">
                <a:latin typeface="+mn-lt"/>
              </a:rPr>
              <a:t>G200 FAQ’s</a:t>
            </a:r>
          </a:p>
        </p:txBody>
      </p:sp>
      <p:graphicFrame>
        <p:nvGraphicFramePr>
          <p:cNvPr id="2" name="Table 1">
            <a:extLst>
              <a:ext uri="{FF2B5EF4-FFF2-40B4-BE49-F238E27FC236}">
                <a16:creationId xmlns:a16="http://schemas.microsoft.com/office/drawing/2014/main" id="{7274DDE4-8AB8-43EA-B5FF-B11FD92CD1D1}"/>
              </a:ext>
            </a:extLst>
          </p:cNvPr>
          <p:cNvGraphicFramePr>
            <a:graphicFrameLocks noGrp="1"/>
          </p:cNvGraphicFramePr>
          <p:nvPr>
            <p:extLst>
              <p:ext uri="{D42A27DB-BD31-4B8C-83A1-F6EECF244321}">
                <p14:modId xmlns:p14="http://schemas.microsoft.com/office/powerpoint/2010/main" val="2609748892"/>
              </p:ext>
            </p:extLst>
          </p:nvPr>
        </p:nvGraphicFramePr>
        <p:xfrm>
          <a:off x="998289" y="1374007"/>
          <a:ext cx="10050012" cy="4546600"/>
        </p:xfrm>
        <a:graphic>
          <a:graphicData uri="http://schemas.openxmlformats.org/drawingml/2006/table">
            <a:tbl>
              <a:tblPr firstRow="1" bandRow="1">
                <a:tableStyleId>{5C22544A-7EE6-4342-B048-85BDC9FD1C3A}</a:tableStyleId>
              </a:tblPr>
              <a:tblGrid>
                <a:gridCol w="5025006">
                  <a:extLst>
                    <a:ext uri="{9D8B030D-6E8A-4147-A177-3AD203B41FA5}">
                      <a16:colId xmlns:a16="http://schemas.microsoft.com/office/drawing/2014/main" val="2807507869"/>
                    </a:ext>
                  </a:extLst>
                </a:gridCol>
                <a:gridCol w="5025006">
                  <a:extLst>
                    <a:ext uri="{9D8B030D-6E8A-4147-A177-3AD203B41FA5}">
                      <a16:colId xmlns:a16="http://schemas.microsoft.com/office/drawing/2014/main" val="140721008"/>
                    </a:ext>
                  </a:extLst>
                </a:gridCol>
              </a:tblGrid>
              <a:tr h="370840">
                <a:tc>
                  <a:txBody>
                    <a:bodyPr/>
                    <a:lstStyle/>
                    <a:p>
                      <a:r>
                        <a:rPr lang="en-US" dirty="0"/>
                        <a:t>Question</a:t>
                      </a:r>
                      <a:endParaRPr lang="en-GB" dirty="0"/>
                    </a:p>
                  </a:txBody>
                  <a:tcPr/>
                </a:tc>
                <a:tc>
                  <a:txBody>
                    <a:bodyPr/>
                    <a:lstStyle/>
                    <a:p>
                      <a:r>
                        <a:rPr lang="en-US" dirty="0"/>
                        <a:t>Answer</a:t>
                      </a:r>
                      <a:endParaRPr lang="en-GB" dirty="0"/>
                    </a:p>
                  </a:txBody>
                  <a:tcPr/>
                </a:tc>
                <a:extLst>
                  <a:ext uri="{0D108BD9-81ED-4DB2-BD59-A6C34878D82A}">
                    <a16:rowId xmlns:a16="http://schemas.microsoft.com/office/drawing/2014/main" val="732643505"/>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kern="1200" dirty="0">
                          <a:solidFill>
                            <a:schemeClr val="dk1"/>
                          </a:solidFill>
                          <a:effectLst/>
                          <a:latin typeface="+mn-lt"/>
                          <a:ea typeface="+mn-ea"/>
                          <a:cs typeface="+mn-cs"/>
                        </a:rPr>
                        <a:t>What is the life span of the soda lime filter?</a:t>
                      </a:r>
                    </a:p>
                  </a:txBody>
                  <a:tcPr/>
                </a:tc>
                <a:tc>
                  <a:txBody>
                    <a:bodyPr/>
                    <a:lstStyle/>
                    <a:p>
                      <a:r>
                        <a:rPr lang="en-GB" sz="1600" kern="1200" dirty="0">
                          <a:solidFill>
                            <a:schemeClr val="dk1"/>
                          </a:solidFill>
                          <a:effectLst/>
                          <a:latin typeface="+mn-lt"/>
                          <a:ea typeface="+mn-ea"/>
                          <a:cs typeface="+mn-cs"/>
                        </a:rPr>
                        <a:t>The life of the filter will vary depending on usage. The crystals change colour from pale green-blue to white-grey. The filter element should be discarded when a significant percentage of the crystals start to turn the white-grey colour.</a:t>
                      </a:r>
                    </a:p>
                    <a:p>
                      <a:endParaRPr lang="en-GB" sz="1600" dirty="0"/>
                    </a:p>
                  </a:txBody>
                  <a:tcPr/>
                </a:tc>
                <a:extLst>
                  <a:ext uri="{0D108BD9-81ED-4DB2-BD59-A6C34878D82A}">
                    <a16:rowId xmlns:a16="http://schemas.microsoft.com/office/drawing/2014/main" val="155766217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kern="1200" dirty="0">
                          <a:solidFill>
                            <a:schemeClr val="dk1"/>
                          </a:solidFill>
                          <a:effectLst/>
                          <a:latin typeface="+mn-lt"/>
                          <a:ea typeface="+mn-ea"/>
                          <a:cs typeface="+mn-cs"/>
                        </a:rPr>
                        <a:t>Why does my unit show small lines and dots on the display?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kern="1200" dirty="0">
                          <a:solidFill>
                            <a:schemeClr val="dk1"/>
                          </a:solidFill>
                          <a:effectLst/>
                          <a:latin typeface="+mn-lt"/>
                          <a:ea typeface="+mn-ea"/>
                          <a:cs typeface="+mn-cs"/>
                        </a:rPr>
                        <a:t>This is something that is common with this platform and is just the nature of the display. When firmware bytes are automatically reset this rectifies the display. However, should this issue be recurring the instrument may need to be investigated.</a:t>
                      </a:r>
                    </a:p>
                    <a:p>
                      <a:endParaRPr lang="en-GB" sz="1600" dirty="0"/>
                    </a:p>
                  </a:txBody>
                  <a:tcPr/>
                </a:tc>
                <a:extLst>
                  <a:ext uri="{0D108BD9-81ED-4DB2-BD59-A6C34878D82A}">
                    <a16:rowId xmlns:a16="http://schemas.microsoft.com/office/drawing/2014/main" val="1152690969"/>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kern="1200" dirty="0">
                          <a:solidFill>
                            <a:schemeClr val="dk1"/>
                          </a:solidFill>
                          <a:effectLst/>
                          <a:latin typeface="+mn-lt"/>
                          <a:ea typeface="+mn-ea"/>
                          <a:cs typeface="+mn-cs"/>
                        </a:rPr>
                        <a:t>What accuracy should the check gas be when user calibrating the G200 models?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kern="1200" dirty="0">
                          <a:solidFill>
                            <a:schemeClr val="dk1"/>
                          </a:solidFill>
                          <a:effectLst/>
                          <a:latin typeface="+mn-lt"/>
                          <a:ea typeface="+mn-ea"/>
                          <a:cs typeface="+mn-cs"/>
                        </a:rPr>
                        <a:t>This is completely up to the user and is dependent upon their specific requirements and how accurate a user calibration they are looking for. The check gases we supply are of a +/-2% accuracy.</a:t>
                      </a:r>
                    </a:p>
                  </a:txBody>
                  <a:tcPr/>
                </a:tc>
                <a:extLst>
                  <a:ext uri="{0D108BD9-81ED-4DB2-BD59-A6C34878D82A}">
                    <a16:rowId xmlns:a16="http://schemas.microsoft.com/office/drawing/2014/main" val="1288247228"/>
                  </a:ext>
                </a:extLst>
              </a:tr>
            </a:tbl>
          </a:graphicData>
        </a:graphic>
      </p:graphicFrame>
    </p:spTree>
    <p:extLst>
      <p:ext uri="{BB962C8B-B14F-4D97-AF65-F5344CB8AC3E}">
        <p14:creationId xmlns:p14="http://schemas.microsoft.com/office/powerpoint/2010/main" val="24528713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31216130-4838-4DE8-A216-4F39B7C90BF0}"/>
              </a:ext>
            </a:extLst>
          </p:cNvPr>
          <p:cNvSpPr>
            <a:spLocks noGrp="1"/>
          </p:cNvSpPr>
          <p:nvPr>
            <p:ph type="title"/>
          </p:nvPr>
        </p:nvSpPr>
        <p:spPr>
          <a:xfrm>
            <a:off x="1456350" y="844954"/>
            <a:ext cx="8920832" cy="468055"/>
          </a:xfrm>
        </p:spPr>
        <p:txBody>
          <a:bodyPr/>
          <a:lstStyle/>
          <a:p>
            <a:pPr algn="ctr"/>
            <a:r>
              <a:rPr lang="en-GB" dirty="0">
                <a:latin typeface="+mn-lt"/>
              </a:rPr>
              <a:t>G200 FAQ’s</a:t>
            </a:r>
          </a:p>
        </p:txBody>
      </p:sp>
      <p:graphicFrame>
        <p:nvGraphicFramePr>
          <p:cNvPr id="2" name="Table 1">
            <a:extLst>
              <a:ext uri="{FF2B5EF4-FFF2-40B4-BE49-F238E27FC236}">
                <a16:creationId xmlns:a16="http://schemas.microsoft.com/office/drawing/2014/main" id="{7274DDE4-8AB8-43EA-B5FF-B11FD92CD1D1}"/>
              </a:ext>
            </a:extLst>
          </p:cNvPr>
          <p:cNvGraphicFramePr>
            <a:graphicFrameLocks noGrp="1"/>
          </p:cNvGraphicFramePr>
          <p:nvPr/>
        </p:nvGraphicFramePr>
        <p:xfrm>
          <a:off x="998289" y="1374007"/>
          <a:ext cx="10050012" cy="4363720"/>
        </p:xfrm>
        <a:graphic>
          <a:graphicData uri="http://schemas.openxmlformats.org/drawingml/2006/table">
            <a:tbl>
              <a:tblPr firstRow="1" bandRow="1">
                <a:tableStyleId>{5C22544A-7EE6-4342-B048-85BDC9FD1C3A}</a:tableStyleId>
              </a:tblPr>
              <a:tblGrid>
                <a:gridCol w="5025006">
                  <a:extLst>
                    <a:ext uri="{9D8B030D-6E8A-4147-A177-3AD203B41FA5}">
                      <a16:colId xmlns:a16="http://schemas.microsoft.com/office/drawing/2014/main" val="2807507869"/>
                    </a:ext>
                  </a:extLst>
                </a:gridCol>
                <a:gridCol w="5025006">
                  <a:extLst>
                    <a:ext uri="{9D8B030D-6E8A-4147-A177-3AD203B41FA5}">
                      <a16:colId xmlns:a16="http://schemas.microsoft.com/office/drawing/2014/main" val="140721008"/>
                    </a:ext>
                  </a:extLst>
                </a:gridCol>
              </a:tblGrid>
              <a:tr h="370840">
                <a:tc>
                  <a:txBody>
                    <a:bodyPr/>
                    <a:lstStyle/>
                    <a:p>
                      <a:r>
                        <a:rPr lang="en-US" dirty="0"/>
                        <a:t>Question</a:t>
                      </a:r>
                      <a:endParaRPr lang="en-GB" dirty="0"/>
                    </a:p>
                  </a:txBody>
                  <a:tcPr/>
                </a:tc>
                <a:tc>
                  <a:txBody>
                    <a:bodyPr/>
                    <a:lstStyle/>
                    <a:p>
                      <a:r>
                        <a:rPr lang="en-US" dirty="0"/>
                        <a:t>Answer</a:t>
                      </a:r>
                      <a:endParaRPr lang="en-GB" dirty="0"/>
                    </a:p>
                  </a:txBody>
                  <a:tcPr/>
                </a:tc>
                <a:extLst>
                  <a:ext uri="{0D108BD9-81ED-4DB2-BD59-A6C34878D82A}">
                    <a16:rowId xmlns:a16="http://schemas.microsoft.com/office/drawing/2014/main" val="732643505"/>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kern="1200" dirty="0">
                          <a:solidFill>
                            <a:schemeClr val="dk1"/>
                          </a:solidFill>
                          <a:effectLst/>
                          <a:latin typeface="+mn-lt"/>
                          <a:ea typeface="+mn-ea"/>
                          <a:cs typeface="+mn-cs"/>
                        </a:rPr>
                        <a:t>What is the benefit of purchasing Analyser Data Management software?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600" kern="1200" dirty="0">
                        <a:solidFill>
                          <a:schemeClr val="dk1"/>
                        </a:solidFill>
                        <a:effectLst/>
                        <a:latin typeface="+mn-lt"/>
                        <a:ea typeface="+mn-ea"/>
                        <a:cs typeface="+mn-cs"/>
                      </a:endParaRPr>
                    </a:p>
                  </a:txBody>
                  <a:tcPr/>
                </a:tc>
                <a:tc>
                  <a:txBody>
                    <a:bodyPr/>
                    <a:lstStyle/>
                    <a:p>
                      <a:r>
                        <a:rPr lang="en-GB" sz="1600" kern="1200" dirty="0">
                          <a:solidFill>
                            <a:schemeClr val="dk1"/>
                          </a:solidFill>
                          <a:effectLst/>
                          <a:latin typeface="+mn-lt"/>
                          <a:ea typeface="+mn-ea"/>
                          <a:cs typeface="+mn-cs"/>
                        </a:rPr>
                        <a:t>What is the benefit of purchasing Analyser Data Management software?</a:t>
                      </a:r>
                    </a:p>
                    <a:p>
                      <a:r>
                        <a:rPr lang="en-GB" sz="1600" kern="1200" dirty="0">
                          <a:solidFill>
                            <a:schemeClr val="dk1"/>
                          </a:solidFill>
                          <a:effectLst/>
                          <a:latin typeface="+mn-lt"/>
                          <a:ea typeface="+mn-ea"/>
                          <a:cs typeface="+mn-cs"/>
                        </a:rPr>
                        <a:t>The analyser data management software enables the user to:</a:t>
                      </a:r>
                    </a:p>
                    <a:p>
                      <a:r>
                        <a:rPr lang="en-GB" sz="1600" kern="1200" dirty="0">
                          <a:solidFill>
                            <a:schemeClr val="dk1"/>
                          </a:solidFill>
                          <a:effectLst/>
                          <a:latin typeface="+mn-lt"/>
                          <a:ea typeface="+mn-ea"/>
                          <a:cs typeface="+mn-cs"/>
                        </a:rPr>
                        <a:t>– Obtain instrument status</a:t>
                      </a:r>
                    </a:p>
                    <a:p>
                      <a:r>
                        <a:rPr lang="en-GB" sz="1600" kern="1200" dirty="0">
                          <a:solidFill>
                            <a:schemeClr val="dk1"/>
                          </a:solidFill>
                          <a:effectLst/>
                          <a:latin typeface="+mn-lt"/>
                          <a:ea typeface="+mn-ea"/>
                          <a:cs typeface="+mn-cs"/>
                        </a:rPr>
                        <a:t>– View the instrument’s readings and event log data</a:t>
                      </a:r>
                    </a:p>
                    <a:p>
                      <a:r>
                        <a:rPr lang="en-GB" sz="1600" kern="1200" dirty="0">
                          <a:solidFill>
                            <a:schemeClr val="dk1"/>
                          </a:solidFill>
                          <a:effectLst/>
                          <a:latin typeface="+mn-lt"/>
                          <a:ea typeface="+mn-ea"/>
                          <a:cs typeface="+mn-cs"/>
                        </a:rPr>
                        <a:t>– Download and store readings for further analysis</a:t>
                      </a:r>
                    </a:p>
                    <a:p>
                      <a:r>
                        <a:rPr lang="en-GB" sz="1600" kern="1200" dirty="0">
                          <a:solidFill>
                            <a:schemeClr val="dk1"/>
                          </a:solidFill>
                          <a:effectLst/>
                          <a:latin typeface="+mn-lt"/>
                          <a:ea typeface="+mn-ea"/>
                          <a:cs typeface="+mn-cs"/>
                        </a:rPr>
                        <a:t>– Download graphs of instrument readings</a:t>
                      </a:r>
                    </a:p>
                    <a:p>
                      <a:r>
                        <a:rPr lang="en-GB" sz="1600" kern="1200" dirty="0">
                          <a:solidFill>
                            <a:schemeClr val="dk1"/>
                          </a:solidFill>
                          <a:effectLst/>
                          <a:latin typeface="+mn-lt"/>
                          <a:ea typeface="+mn-ea"/>
                          <a:cs typeface="+mn-cs"/>
                        </a:rPr>
                        <a:t>– View, import and export the instrument configuration</a:t>
                      </a:r>
                    </a:p>
                    <a:p>
                      <a:r>
                        <a:rPr lang="en-GB" sz="1600" kern="1200" dirty="0">
                          <a:solidFill>
                            <a:schemeClr val="dk1"/>
                          </a:solidFill>
                          <a:effectLst/>
                          <a:latin typeface="+mn-lt"/>
                          <a:ea typeface="+mn-ea"/>
                          <a:cs typeface="+mn-cs"/>
                        </a:rPr>
                        <a:t>– Update the instrument’s firmware</a:t>
                      </a:r>
                    </a:p>
                    <a:p>
                      <a:r>
                        <a:rPr lang="en-GB" sz="1600" kern="1200" dirty="0">
                          <a:solidFill>
                            <a:schemeClr val="dk1"/>
                          </a:solidFill>
                          <a:effectLst/>
                          <a:latin typeface="+mn-lt"/>
                          <a:ea typeface="+mn-ea"/>
                          <a:cs typeface="+mn-cs"/>
                        </a:rPr>
                        <a:t>– Copy data from the application into other packages, such as Microsoft Excel</a:t>
                      </a:r>
                    </a:p>
                    <a:p>
                      <a:r>
                        <a:rPr lang="en-GB" sz="1600" kern="1200" dirty="0">
                          <a:solidFill>
                            <a:schemeClr val="dk1"/>
                          </a:solidFill>
                          <a:effectLst/>
                          <a:latin typeface="+mn-lt"/>
                          <a:ea typeface="+mn-ea"/>
                          <a:cs typeface="+mn-cs"/>
                        </a:rPr>
                        <a:t>– Email data directly from the application</a:t>
                      </a:r>
                    </a:p>
                    <a:p>
                      <a:r>
                        <a:rPr lang="en-GB" sz="1600" kern="1200" dirty="0">
                          <a:solidFill>
                            <a:schemeClr val="dk1"/>
                          </a:solidFill>
                          <a:effectLst/>
                          <a:latin typeface="+mn-lt"/>
                          <a:ea typeface="+mn-ea"/>
                          <a:cs typeface="+mn-cs"/>
                        </a:rPr>
                        <a:t>– Configure remote access to a central database\print graph and tabular data</a:t>
                      </a:r>
                    </a:p>
                    <a:p>
                      <a:r>
                        <a:rPr lang="en-GB" sz="1600" kern="1200" dirty="0">
                          <a:solidFill>
                            <a:schemeClr val="dk1"/>
                          </a:solidFill>
                          <a:effectLst/>
                          <a:latin typeface="+mn-lt"/>
                          <a:ea typeface="+mn-ea"/>
                          <a:cs typeface="+mn-cs"/>
                        </a:rPr>
                        <a:t>Take a look at our video explaining how to use ADM.</a:t>
                      </a:r>
                    </a:p>
                  </a:txBody>
                  <a:tcPr/>
                </a:tc>
                <a:extLst>
                  <a:ext uri="{0D108BD9-81ED-4DB2-BD59-A6C34878D82A}">
                    <a16:rowId xmlns:a16="http://schemas.microsoft.com/office/drawing/2014/main" val="1557662174"/>
                  </a:ext>
                </a:extLst>
              </a:tr>
            </a:tbl>
          </a:graphicData>
        </a:graphic>
      </p:graphicFrame>
    </p:spTree>
    <p:extLst>
      <p:ext uri="{BB962C8B-B14F-4D97-AF65-F5344CB8AC3E}">
        <p14:creationId xmlns:p14="http://schemas.microsoft.com/office/powerpoint/2010/main" val="10903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31216130-4838-4DE8-A216-4F39B7C90BF0}"/>
              </a:ext>
            </a:extLst>
          </p:cNvPr>
          <p:cNvSpPr>
            <a:spLocks noGrp="1"/>
          </p:cNvSpPr>
          <p:nvPr>
            <p:ph type="title"/>
          </p:nvPr>
        </p:nvSpPr>
        <p:spPr>
          <a:xfrm>
            <a:off x="1456350" y="844954"/>
            <a:ext cx="8920832" cy="468055"/>
          </a:xfrm>
        </p:spPr>
        <p:txBody>
          <a:bodyPr/>
          <a:lstStyle/>
          <a:p>
            <a:pPr algn="ctr"/>
            <a:r>
              <a:rPr lang="en-GB" dirty="0">
                <a:latin typeface="+mn-lt"/>
              </a:rPr>
              <a:t>G200 FAQ’s</a:t>
            </a:r>
          </a:p>
        </p:txBody>
      </p:sp>
      <p:graphicFrame>
        <p:nvGraphicFramePr>
          <p:cNvPr id="2" name="Table 1">
            <a:extLst>
              <a:ext uri="{FF2B5EF4-FFF2-40B4-BE49-F238E27FC236}">
                <a16:creationId xmlns:a16="http://schemas.microsoft.com/office/drawing/2014/main" id="{7274DDE4-8AB8-43EA-B5FF-B11FD92CD1D1}"/>
              </a:ext>
            </a:extLst>
          </p:cNvPr>
          <p:cNvGraphicFramePr>
            <a:graphicFrameLocks noGrp="1"/>
          </p:cNvGraphicFramePr>
          <p:nvPr>
            <p:extLst>
              <p:ext uri="{D42A27DB-BD31-4B8C-83A1-F6EECF244321}">
                <p14:modId xmlns:p14="http://schemas.microsoft.com/office/powerpoint/2010/main" val="830825837"/>
              </p:ext>
            </p:extLst>
          </p:nvPr>
        </p:nvGraphicFramePr>
        <p:xfrm>
          <a:off x="998289" y="1374007"/>
          <a:ext cx="10050012" cy="3016594"/>
        </p:xfrm>
        <a:graphic>
          <a:graphicData uri="http://schemas.openxmlformats.org/drawingml/2006/table">
            <a:tbl>
              <a:tblPr firstRow="1" bandRow="1">
                <a:tableStyleId>{5C22544A-7EE6-4342-B048-85BDC9FD1C3A}</a:tableStyleId>
              </a:tblPr>
              <a:tblGrid>
                <a:gridCol w="5021511">
                  <a:extLst>
                    <a:ext uri="{9D8B030D-6E8A-4147-A177-3AD203B41FA5}">
                      <a16:colId xmlns:a16="http://schemas.microsoft.com/office/drawing/2014/main" val="2807507869"/>
                    </a:ext>
                  </a:extLst>
                </a:gridCol>
                <a:gridCol w="5028501">
                  <a:extLst>
                    <a:ext uri="{9D8B030D-6E8A-4147-A177-3AD203B41FA5}">
                      <a16:colId xmlns:a16="http://schemas.microsoft.com/office/drawing/2014/main" val="140721008"/>
                    </a:ext>
                  </a:extLst>
                </a:gridCol>
              </a:tblGrid>
              <a:tr h="665961">
                <a:tc>
                  <a:txBody>
                    <a:bodyPr/>
                    <a:lstStyle/>
                    <a:p>
                      <a:r>
                        <a:rPr lang="en-US" dirty="0"/>
                        <a:t>Question</a:t>
                      </a:r>
                      <a:endParaRPr lang="en-GB" dirty="0"/>
                    </a:p>
                  </a:txBody>
                  <a:tcPr/>
                </a:tc>
                <a:tc>
                  <a:txBody>
                    <a:bodyPr/>
                    <a:lstStyle/>
                    <a:p>
                      <a:r>
                        <a:rPr lang="en-US" dirty="0"/>
                        <a:t>Answer</a:t>
                      </a:r>
                      <a:endParaRPr lang="en-GB" dirty="0"/>
                    </a:p>
                  </a:txBody>
                  <a:tcPr/>
                </a:tc>
                <a:extLst>
                  <a:ext uri="{0D108BD9-81ED-4DB2-BD59-A6C34878D82A}">
                    <a16:rowId xmlns:a16="http://schemas.microsoft.com/office/drawing/2014/main" val="732643505"/>
                  </a:ext>
                </a:extLst>
              </a:tr>
              <a:tr h="1039993">
                <a:tc>
                  <a:txBody>
                    <a:bodyPr/>
                    <a:lstStyle/>
                    <a:p>
                      <a:r>
                        <a:rPr lang="en-GB" sz="1600" kern="1200" dirty="0">
                          <a:solidFill>
                            <a:schemeClr val="dk1"/>
                          </a:solidFill>
                          <a:effectLst/>
                          <a:latin typeface="+mn-lt"/>
                          <a:ea typeface="+mn-ea"/>
                          <a:cs typeface="+mn-cs"/>
                        </a:rPr>
                        <a:t>Can you change the units of measurement on the temperature probe?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kern="1200" dirty="0">
                          <a:solidFill>
                            <a:schemeClr val="dk1"/>
                          </a:solidFill>
                          <a:effectLst/>
                          <a:latin typeface="+mn-lt"/>
                          <a:ea typeface="+mn-ea"/>
                          <a:cs typeface="+mn-cs"/>
                        </a:rPr>
                        <a:t>The units of measurement can be changed via the menu, utilities and setting screen.</a:t>
                      </a:r>
                    </a:p>
                  </a:txBody>
                  <a:tcPr/>
                </a:tc>
                <a:extLst>
                  <a:ext uri="{0D108BD9-81ED-4DB2-BD59-A6C34878D82A}">
                    <a16:rowId xmlns:a16="http://schemas.microsoft.com/office/drawing/2014/main" val="1557662174"/>
                  </a:ext>
                </a:extLst>
              </a:tr>
              <a:tr h="125360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kern="1200" dirty="0">
                          <a:solidFill>
                            <a:schemeClr val="dk1"/>
                          </a:solidFill>
                          <a:effectLst/>
                          <a:latin typeface="+mn-lt"/>
                          <a:ea typeface="+mn-ea"/>
                          <a:cs typeface="+mn-cs"/>
                        </a:rPr>
                        <a:t>How often should a user calibration be performed?</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kern="1200" dirty="0">
                          <a:solidFill>
                            <a:schemeClr val="dk1"/>
                          </a:solidFill>
                          <a:effectLst/>
                          <a:latin typeface="+mn-lt"/>
                          <a:ea typeface="+mn-ea"/>
                          <a:cs typeface="+mn-cs"/>
                        </a:rPr>
                        <a:t>This is dependent upon frequency of usage. In general, the instrument should not require a user calibration more than once a month, but we do recommend verifying the instrument’s operation each day or with each monitoring session with check gas.</a:t>
                      </a:r>
                    </a:p>
                  </a:txBody>
                  <a:tcPr/>
                </a:tc>
                <a:extLst>
                  <a:ext uri="{0D108BD9-81ED-4DB2-BD59-A6C34878D82A}">
                    <a16:rowId xmlns:a16="http://schemas.microsoft.com/office/drawing/2014/main" val="1152690969"/>
                  </a:ext>
                </a:extLst>
              </a:tr>
            </a:tbl>
          </a:graphicData>
        </a:graphic>
      </p:graphicFrame>
    </p:spTree>
    <p:extLst>
      <p:ext uri="{BB962C8B-B14F-4D97-AF65-F5344CB8AC3E}">
        <p14:creationId xmlns:p14="http://schemas.microsoft.com/office/powerpoint/2010/main" val="166312221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1684</TotalTime>
  <Words>376</Words>
  <Application>Microsoft Office PowerPoint</Application>
  <PresentationFormat>Widescreen</PresentationFormat>
  <Paragraphs>33</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Lucida Sans</vt:lpstr>
      <vt:lpstr>Office Theme</vt:lpstr>
      <vt:lpstr>G200 FAQ’s</vt:lpstr>
      <vt:lpstr>G200 FAQ’s</vt:lpstr>
      <vt:lpstr>G200 FAQ’s</vt:lpstr>
      <vt:lpstr>G200 FAQ’s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2020 CS&amp;TS Plan Connor McLoughlin</dc:title>
  <dc:creator>Connor McLoughlin</dc:creator>
  <cp:lastModifiedBy>Saf Sarwar</cp:lastModifiedBy>
  <cp:revision>67</cp:revision>
  <dcterms:created xsi:type="dcterms:W3CDTF">2020-03-05T10:08:33Z</dcterms:created>
  <dcterms:modified xsi:type="dcterms:W3CDTF">2020-05-13T15:14:54Z</dcterms:modified>
</cp:coreProperties>
</file>